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59" r:id="rId3"/>
    <p:sldId id="267" r:id="rId4"/>
    <p:sldId id="290" r:id="rId5"/>
    <p:sldId id="292" r:id="rId6"/>
    <p:sldId id="291" r:id="rId7"/>
    <p:sldId id="276" r:id="rId8"/>
    <p:sldId id="287" r:id="rId9"/>
    <p:sldId id="284" r:id="rId10"/>
    <p:sldId id="285" r:id="rId11"/>
    <p:sldId id="286" r:id="rId12"/>
    <p:sldId id="288" r:id="rId13"/>
    <p:sldId id="289" r:id="rId14"/>
    <p:sldId id="257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483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6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1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0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9270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6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5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166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042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900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AC1625-6E4D-4659-AAD6-D263BD7F5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소융캡디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주차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99F9507-A2EB-46E5-A3BF-6A693DA28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2019102114 </a:t>
            </a:r>
            <a:r>
              <a:rPr lang="ko-KR" altLang="en-US"/>
              <a:t>이륜하</a:t>
            </a:r>
          </a:p>
        </p:txBody>
      </p:sp>
    </p:spTree>
    <p:extLst>
      <p:ext uri="{BB962C8B-B14F-4D97-AF65-F5344CB8AC3E}">
        <p14:creationId xmlns:p14="http://schemas.microsoft.com/office/powerpoint/2010/main" val="213518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0232D3F-959D-492B-B466-97E7E36FE7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6" t="17073" b="23129"/>
          <a:stretch/>
        </p:blipFill>
        <p:spPr>
          <a:xfrm>
            <a:off x="1219200" y="2304270"/>
            <a:ext cx="10355882" cy="42380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Judge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인식한 차량에게 교차로에서의 방향을 결정해 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숫자 부여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CCBBF5-EFC7-47D5-A6D1-A004E085CFC7}"/>
              </a:ext>
            </a:extLst>
          </p:cNvPr>
          <p:cNvSpPr/>
          <p:nvPr/>
        </p:nvSpPr>
        <p:spPr>
          <a:xfrm>
            <a:off x="9841345" y="4957691"/>
            <a:ext cx="688110" cy="68428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608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충돌한 차량과 그에 맞춰 나타나는 도로 통제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표시판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4CCBBF5-EFC7-47D5-A6D1-A004E085CFC7}"/>
              </a:ext>
            </a:extLst>
          </p:cNvPr>
          <p:cNvSpPr/>
          <p:nvPr/>
        </p:nvSpPr>
        <p:spPr>
          <a:xfrm>
            <a:off x="9841345" y="4957691"/>
            <a:ext cx="688110" cy="684287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43F71D-03F5-4F85-A9B8-E5C71AC5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t="15064" r="18000" b="23686"/>
          <a:stretch/>
        </p:blipFill>
        <p:spPr>
          <a:xfrm>
            <a:off x="2649152" y="2171700"/>
            <a:ext cx="7880303" cy="42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2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E99EC49-E40C-4583-B68C-2270A499DE84}"/>
              </a:ext>
            </a:extLst>
          </p:cNvPr>
          <p:cNvCxnSpPr>
            <a:cxnSpLocks/>
          </p:cNvCxnSpPr>
          <p:nvPr/>
        </p:nvCxnSpPr>
        <p:spPr>
          <a:xfrm flipH="1">
            <a:off x="9287435" y="3237815"/>
            <a:ext cx="798102" cy="54529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E9888D-6DFC-4473-8964-09342005F182}"/>
              </a:ext>
            </a:extLst>
          </p:cNvPr>
          <p:cNvSpPr txBox="1"/>
          <p:nvPr/>
        </p:nvSpPr>
        <p:spPr>
          <a:xfrm>
            <a:off x="10085537" y="2591484"/>
            <a:ext cx="177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다른 차량을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인식하는 </a:t>
            </a:r>
            <a:r>
              <a:rPr lang="en-US" altLang="ko-KR" dirty="0">
                <a:solidFill>
                  <a:schemeClr val="bg1"/>
                </a:solidFill>
              </a:rPr>
              <a:t>detect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5CF6E-CC6C-4BA2-AE13-7BE3F86C4775}"/>
              </a:ext>
            </a:extLst>
          </p:cNvPr>
          <p:cNvSpPr txBox="1"/>
          <p:nvPr/>
        </p:nvSpPr>
        <p:spPr>
          <a:xfrm>
            <a:off x="4957481" y="2594969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차량의 충돌을 인식하는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hit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8B0874-8E09-4DDE-992A-64FFDED99741}"/>
              </a:ext>
            </a:extLst>
          </p:cNvPr>
          <p:cNvSpPr/>
          <p:nvPr/>
        </p:nvSpPr>
        <p:spPr>
          <a:xfrm>
            <a:off x="3980329" y="3352800"/>
            <a:ext cx="4312024" cy="18736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7D7AA-6FE6-4765-B74C-12B6C1640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4" r="6911" b="20273"/>
          <a:stretch/>
        </p:blipFill>
        <p:spPr>
          <a:xfrm>
            <a:off x="757354" y="1775012"/>
            <a:ext cx="11349318" cy="46526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45E947-7391-46A7-90BB-EAFA6E770CEE}"/>
              </a:ext>
            </a:extLst>
          </p:cNvPr>
          <p:cNvSpPr/>
          <p:nvPr/>
        </p:nvSpPr>
        <p:spPr>
          <a:xfrm>
            <a:off x="4563035" y="4289612"/>
            <a:ext cx="1210236" cy="5423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04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브레이크가 없는 불법 운전자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E82797-B7A4-43B6-82D9-59F501CF35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6" t="15332" r="18628" b="19788"/>
          <a:stretch/>
        </p:blipFill>
        <p:spPr>
          <a:xfrm>
            <a:off x="1048870" y="2236694"/>
            <a:ext cx="6213209" cy="3565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25C103-326F-4900-9BF6-766B0BF060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6" t="15889" r="30261" b="19509"/>
          <a:stretch/>
        </p:blipFill>
        <p:spPr>
          <a:xfrm>
            <a:off x="6320118" y="2850775"/>
            <a:ext cx="5567083" cy="38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1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7F1367-E536-429D-A7EB-45996596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40F12E-194E-43B4-810B-46EEE6297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58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036" y="1748118"/>
            <a:ext cx="9601200" cy="4020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Judge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차량들의 방향 통제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코너를 돌다가 부딪히는 차량을 없애기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 round robin..?</a:t>
            </a: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차들끼리의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충돌처리 및 사고구간 통제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 시간 후 충돌한 차량과 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 sign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삭제하는 기능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차량 간의 특징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-stop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무시 확률 이외에 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vehicle 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내부의 변수로 차량 간의 특징 부각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-legality 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특성에 연관시켜서 불법적인 운전자들이 공통적으로 보이는 특성을 제어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52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CDE2F5-C84A-4EE8-83EF-368F6EC8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D9B21F-E766-4E6B-848F-7FD49032D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67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561C03-E215-49FA-9861-EC77A6838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"/>
          <a:stretch/>
        </p:blipFill>
        <p:spPr>
          <a:xfrm>
            <a:off x="1371600" y="1407328"/>
            <a:ext cx="10264589" cy="54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1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D46E914-6C8E-4D61-B201-7E14CAC16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t="16209" r="10000" b="23922"/>
          <a:stretch/>
        </p:blipFill>
        <p:spPr>
          <a:xfrm>
            <a:off x="2097740" y="1954306"/>
            <a:ext cx="8570259" cy="4105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E0771F-93BC-4965-9545-547E681950CB}"/>
              </a:ext>
            </a:extLst>
          </p:cNvPr>
          <p:cNvCxnSpPr>
            <a:cxnSpLocks/>
          </p:cNvCxnSpPr>
          <p:nvPr/>
        </p:nvCxnSpPr>
        <p:spPr>
          <a:xfrm flipH="1">
            <a:off x="4365812" y="3027829"/>
            <a:ext cx="3630706" cy="1075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31103C-09A5-478C-A74A-1D12E0C66F8C}"/>
              </a:ext>
            </a:extLst>
          </p:cNvPr>
          <p:cNvCxnSpPr>
            <a:cxnSpLocks/>
          </p:cNvCxnSpPr>
          <p:nvPr/>
        </p:nvCxnSpPr>
        <p:spPr>
          <a:xfrm>
            <a:off x="4365812" y="4132729"/>
            <a:ext cx="38100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48E39D-A33D-45E5-863A-6E12DAA5B864}"/>
              </a:ext>
            </a:extLst>
          </p:cNvPr>
          <p:cNvSpPr txBox="1"/>
          <p:nvPr/>
        </p:nvSpPr>
        <p:spPr>
          <a:xfrm>
            <a:off x="8248692" y="3146424"/>
            <a:ext cx="2167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road actor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도로 구성</a:t>
            </a:r>
          </a:p>
        </p:txBody>
      </p:sp>
    </p:spTree>
    <p:extLst>
      <p:ext uri="{BB962C8B-B14F-4D97-AF65-F5344CB8AC3E}">
        <p14:creationId xmlns:p14="http://schemas.microsoft.com/office/powerpoint/2010/main" val="401201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52F1C7-35E7-4AA6-B20F-35B7065BF5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0" t="15948" r="18382" b="17124"/>
          <a:stretch/>
        </p:blipFill>
        <p:spPr>
          <a:xfrm>
            <a:off x="2608730" y="1712259"/>
            <a:ext cx="7790330" cy="4589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5CD22D-10C6-447A-89A6-499374B9A3FD}"/>
              </a:ext>
            </a:extLst>
          </p:cNvPr>
          <p:cNvSpPr txBox="1"/>
          <p:nvPr/>
        </p:nvSpPr>
        <p:spPr>
          <a:xfrm>
            <a:off x="7395883" y="3013501"/>
            <a:ext cx="495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/>
              <a:t>?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90164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194CD-29BD-4B0E-93A1-68F786F28D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7" t="15686" r="18309" b="18562"/>
          <a:stretch/>
        </p:blipFill>
        <p:spPr>
          <a:xfrm>
            <a:off x="2059801" y="1434353"/>
            <a:ext cx="9423988" cy="542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교차로를 지나가는 차량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0E9115-C792-460E-9508-45EF2371B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8" t="16674" r="18870" b="24009"/>
          <a:stretch/>
        </p:blipFill>
        <p:spPr>
          <a:xfrm>
            <a:off x="2474257" y="2171700"/>
            <a:ext cx="8220637" cy="431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34A12A-DC9E-4514-9B09-A4CBD6A39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9" r="6911" b="16994"/>
          <a:stretch/>
        </p:blipFill>
        <p:spPr>
          <a:xfrm>
            <a:off x="762000" y="1428750"/>
            <a:ext cx="11349318" cy="53250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E99EC49-E40C-4583-B68C-2270A499DE84}"/>
              </a:ext>
            </a:extLst>
          </p:cNvPr>
          <p:cNvCxnSpPr>
            <a:cxnSpLocks/>
          </p:cNvCxnSpPr>
          <p:nvPr/>
        </p:nvCxnSpPr>
        <p:spPr>
          <a:xfrm flipH="1">
            <a:off x="9287435" y="3237815"/>
            <a:ext cx="798102" cy="54529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E9888D-6DFC-4473-8964-09342005F182}"/>
              </a:ext>
            </a:extLst>
          </p:cNvPr>
          <p:cNvSpPr txBox="1"/>
          <p:nvPr/>
        </p:nvSpPr>
        <p:spPr>
          <a:xfrm>
            <a:off x="10085537" y="2591484"/>
            <a:ext cx="1774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a typeface="맑은 고딕" panose="020B0503020000020004" pitchFamily="50" charset="-127"/>
              </a:rPr>
              <a:t>다른 차량을</a:t>
            </a:r>
            <a:endParaRPr lang="en-US" altLang="ko-KR" dirty="0">
              <a:solidFill>
                <a:schemeClr val="bg1"/>
              </a:solidFill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ea typeface="맑은 고딕" panose="020B0503020000020004" pitchFamily="50" charset="-127"/>
              </a:rPr>
              <a:t>인식하는 </a:t>
            </a:r>
            <a:r>
              <a:rPr lang="en-US" altLang="ko-KR" dirty="0">
                <a:solidFill>
                  <a:schemeClr val="bg1"/>
                </a:solidFill>
                <a:ea typeface="맑은 고딕" panose="020B0503020000020004" pitchFamily="50" charset="-127"/>
              </a:rPr>
              <a:t>detect</a:t>
            </a:r>
            <a:endParaRPr lang="ko-KR" altLang="en-US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5CF6E-CC6C-4BA2-AE13-7BE3F86C4775}"/>
              </a:ext>
            </a:extLst>
          </p:cNvPr>
          <p:cNvSpPr txBox="1"/>
          <p:nvPr/>
        </p:nvSpPr>
        <p:spPr>
          <a:xfrm>
            <a:off x="4933436" y="2594969"/>
            <a:ext cx="2656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차량의 충돌을 인식하는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hit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8B0874-8E09-4DDE-992A-64FFDED99741}"/>
              </a:ext>
            </a:extLst>
          </p:cNvPr>
          <p:cNvSpPr/>
          <p:nvPr/>
        </p:nvSpPr>
        <p:spPr>
          <a:xfrm>
            <a:off x="3980329" y="3352800"/>
            <a:ext cx="4312024" cy="18736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72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신호등에서 멈춘 차량을 인식해 자동으로 멈춤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7DAA9-52D0-4698-977E-7D1E07D6A6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t="15888" r="18470" b="23965"/>
          <a:stretch/>
        </p:blipFill>
        <p:spPr>
          <a:xfrm>
            <a:off x="2441357" y="2171700"/>
            <a:ext cx="8379043" cy="44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1081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383</TotalTime>
  <Words>136</Words>
  <Application>Microsoft Office PowerPoint</Application>
  <PresentationFormat>와이드스크린</PresentationFormat>
  <Paragraphs>41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Franklin Gothic Book</vt:lpstr>
      <vt:lpstr>자르기</vt:lpstr>
      <vt:lpstr>소융캡디 7주차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개발 방향</vt:lpstr>
      <vt:lpstr>개발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소융캡디 3주차</dc:title>
  <dc:creator>이 륜하</dc:creator>
  <cp:lastModifiedBy>이 륜하</cp:lastModifiedBy>
  <cp:revision>36</cp:revision>
  <dcterms:created xsi:type="dcterms:W3CDTF">2022-03-20T19:16:09Z</dcterms:created>
  <dcterms:modified xsi:type="dcterms:W3CDTF">2022-04-19T07:38:29Z</dcterms:modified>
</cp:coreProperties>
</file>